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  <p:sldId id="263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6071" autoAdjust="0"/>
    <p:restoredTop sz="94660"/>
  </p:normalViewPr>
  <p:slideViewPr>
    <p:cSldViewPr snapToGrid="0">
      <p:cViewPr varScale="1">
        <p:scale>
          <a:sx n="110" d="100"/>
          <a:sy n="110" d="100"/>
        </p:scale>
        <p:origin x="480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hdphoto1.wdp>
</file>

<file path=ppt/media/image1.pn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ajd tytułow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BCE042B6-6F04-4A57-98B0-7076A29A4D2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l-PL"/>
              <a:t>Kliknij, aby edytować styl</a:t>
            </a:r>
            <a:endParaRPr lang="en-GB"/>
          </a:p>
        </p:txBody>
      </p:sp>
      <p:sp>
        <p:nvSpPr>
          <p:cNvPr id="3" name="Podtytuł 2">
            <a:extLst>
              <a:ext uri="{FF2B5EF4-FFF2-40B4-BE49-F238E27FC236}">
                <a16:creationId xmlns:a16="http://schemas.microsoft.com/office/drawing/2014/main" id="{3EDC68C4-71CF-416F-A588-2E9E942B62B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l-PL"/>
              <a:t>Kliknij, aby edytować styl wzorca podtytułu</a:t>
            </a:r>
            <a:endParaRPr lang="en-GB"/>
          </a:p>
        </p:txBody>
      </p:sp>
      <p:sp>
        <p:nvSpPr>
          <p:cNvPr id="4" name="Symbol zastępczy daty 3">
            <a:extLst>
              <a:ext uri="{FF2B5EF4-FFF2-40B4-BE49-F238E27FC236}">
                <a16:creationId xmlns:a16="http://schemas.microsoft.com/office/drawing/2014/main" id="{7707589F-B1D0-4F83-B5C1-72838A6CF3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31C94B-3E84-4A26-B253-AC8351DCEBF4}" type="datetimeFigureOut">
              <a:rPr lang="en-GB" smtClean="0"/>
              <a:t>20/07/2022</a:t>
            </a:fld>
            <a:endParaRPr lang="en-GB"/>
          </a:p>
        </p:txBody>
      </p:sp>
      <p:sp>
        <p:nvSpPr>
          <p:cNvPr id="5" name="Symbol zastępczy stopki 4">
            <a:extLst>
              <a:ext uri="{FF2B5EF4-FFF2-40B4-BE49-F238E27FC236}">
                <a16:creationId xmlns:a16="http://schemas.microsoft.com/office/drawing/2014/main" id="{B9DE7041-81E4-4D78-AA88-F55B5FCB55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ymbol zastępczy numeru slajdu 5">
            <a:extLst>
              <a:ext uri="{FF2B5EF4-FFF2-40B4-BE49-F238E27FC236}">
                <a16:creationId xmlns:a16="http://schemas.microsoft.com/office/drawing/2014/main" id="{D865B4EF-544B-43E4-B23D-20489F755A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265DAC-D61F-424D-BFC2-AADE1199A6A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4716968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ytuł i tekst pionow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743D2674-B055-4E06-A310-8566505E29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Kliknij, aby edytować styl</a:t>
            </a:r>
            <a:endParaRPr lang="en-GB"/>
          </a:p>
        </p:txBody>
      </p:sp>
      <p:sp>
        <p:nvSpPr>
          <p:cNvPr id="3" name="Symbol zastępczy tytułu pionowego 2">
            <a:extLst>
              <a:ext uri="{FF2B5EF4-FFF2-40B4-BE49-F238E27FC236}">
                <a16:creationId xmlns:a16="http://schemas.microsoft.com/office/drawing/2014/main" id="{B1076AC9-A86F-4850-8261-7C37E3CCDBE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GB"/>
          </a:p>
        </p:txBody>
      </p:sp>
      <p:sp>
        <p:nvSpPr>
          <p:cNvPr id="4" name="Symbol zastępczy daty 3">
            <a:extLst>
              <a:ext uri="{FF2B5EF4-FFF2-40B4-BE49-F238E27FC236}">
                <a16:creationId xmlns:a16="http://schemas.microsoft.com/office/drawing/2014/main" id="{03A29A50-F0AC-4D6E-B1B9-D7ACD84F67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31C94B-3E84-4A26-B253-AC8351DCEBF4}" type="datetimeFigureOut">
              <a:rPr lang="en-GB" smtClean="0"/>
              <a:t>20/07/2022</a:t>
            </a:fld>
            <a:endParaRPr lang="en-GB"/>
          </a:p>
        </p:txBody>
      </p:sp>
      <p:sp>
        <p:nvSpPr>
          <p:cNvPr id="5" name="Symbol zastępczy stopki 4">
            <a:extLst>
              <a:ext uri="{FF2B5EF4-FFF2-40B4-BE49-F238E27FC236}">
                <a16:creationId xmlns:a16="http://schemas.microsoft.com/office/drawing/2014/main" id="{23C33275-8DDA-4A56-95F5-7D9EF7F6EF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ymbol zastępczy numeru slajdu 5">
            <a:extLst>
              <a:ext uri="{FF2B5EF4-FFF2-40B4-BE49-F238E27FC236}">
                <a16:creationId xmlns:a16="http://schemas.microsoft.com/office/drawing/2014/main" id="{8F70AE04-1C64-49E7-ABB8-09565C5487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265DAC-D61F-424D-BFC2-AADE1199A6A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422249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ytuł pionowy i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pionowy 1">
            <a:extLst>
              <a:ext uri="{FF2B5EF4-FFF2-40B4-BE49-F238E27FC236}">
                <a16:creationId xmlns:a16="http://schemas.microsoft.com/office/drawing/2014/main" id="{A75A8C93-1F02-4874-ACF4-ED616CB4E00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l-PL"/>
              <a:t>Kliknij, aby edytować styl</a:t>
            </a:r>
            <a:endParaRPr lang="en-GB"/>
          </a:p>
        </p:txBody>
      </p:sp>
      <p:sp>
        <p:nvSpPr>
          <p:cNvPr id="3" name="Symbol zastępczy tytułu pionowego 2">
            <a:extLst>
              <a:ext uri="{FF2B5EF4-FFF2-40B4-BE49-F238E27FC236}">
                <a16:creationId xmlns:a16="http://schemas.microsoft.com/office/drawing/2014/main" id="{C18735F9-1284-40D8-80CD-8D2C7C47566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GB"/>
          </a:p>
        </p:txBody>
      </p:sp>
      <p:sp>
        <p:nvSpPr>
          <p:cNvPr id="4" name="Symbol zastępczy daty 3">
            <a:extLst>
              <a:ext uri="{FF2B5EF4-FFF2-40B4-BE49-F238E27FC236}">
                <a16:creationId xmlns:a16="http://schemas.microsoft.com/office/drawing/2014/main" id="{62C1D52A-2DCF-4858-B15D-0BF8103CAD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31C94B-3E84-4A26-B253-AC8351DCEBF4}" type="datetimeFigureOut">
              <a:rPr lang="en-GB" smtClean="0"/>
              <a:t>20/07/2022</a:t>
            </a:fld>
            <a:endParaRPr lang="en-GB"/>
          </a:p>
        </p:txBody>
      </p:sp>
      <p:sp>
        <p:nvSpPr>
          <p:cNvPr id="5" name="Symbol zastępczy stopki 4">
            <a:extLst>
              <a:ext uri="{FF2B5EF4-FFF2-40B4-BE49-F238E27FC236}">
                <a16:creationId xmlns:a16="http://schemas.microsoft.com/office/drawing/2014/main" id="{00B755EA-2E49-4EBF-B1FB-B9F1CDC0FD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ymbol zastępczy numeru slajdu 5">
            <a:extLst>
              <a:ext uri="{FF2B5EF4-FFF2-40B4-BE49-F238E27FC236}">
                <a16:creationId xmlns:a16="http://schemas.microsoft.com/office/drawing/2014/main" id="{7614214E-200D-4723-A55F-506B9B4C9E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265DAC-D61F-424D-BFC2-AADE1199A6A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670073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ytuł i zawartoś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00E4D37C-AFAF-4731-A776-0ACD291D20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Kliknij, aby edytować styl</a:t>
            </a:r>
            <a:endParaRPr lang="en-GB"/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009C1C0A-ED3F-4DE2-9074-F4990DDC140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GB"/>
          </a:p>
        </p:txBody>
      </p:sp>
      <p:sp>
        <p:nvSpPr>
          <p:cNvPr id="4" name="Symbol zastępczy daty 3">
            <a:extLst>
              <a:ext uri="{FF2B5EF4-FFF2-40B4-BE49-F238E27FC236}">
                <a16:creationId xmlns:a16="http://schemas.microsoft.com/office/drawing/2014/main" id="{70784B31-A013-4A16-9FC2-DF50396D64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31C94B-3E84-4A26-B253-AC8351DCEBF4}" type="datetimeFigureOut">
              <a:rPr lang="en-GB" smtClean="0"/>
              <a:t>20/07/2022</a:t>
            </a:fld>
            <a:endParaRPr lang="en-GB"/>
          </a:p>
        </p:txBody>
      </p:sp>
      <p:sp>
        <p:nvSpPr>
          <p:cNvPr id="5" name="Symbol zastępczy stopki 4">
            <a:extLst>
              <a:ext uri="{FF2B5EF4-FFF2-40B4-BE49-F238E27FC236}">
                <a16:creationId xmlns:a16="http://schemas.microsoft.com/office/drawing/2014/main" id="{A9EFB017-A408-4FD0-B139-3A0C05BF35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ymbol zastępczy numeru slajdu 5">
            <a:extLst>
              <a:ext uri="{FF2B5EF4-FFF2-40B4-BE49-F238E27FC236}">
                <a16:creationId xmlns:a16="http://schemas.microsoft.com/office/drawing/2014/main" id="{BE56545A-01A4-48F7-98AC-F2F5B9D72B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265DAC-D61F-424D-BFC2-AADE1199A6A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883214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Nagłówek sekcj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58AC1A42-ABF2-4C20-BD92-CE849C59A7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l-PL"/>
              <a:t>Kliknij, aby edytować styl</a:t>
            </a:r>
            <a:endParaRPr lang="en-GB"/>
          </a:p>
        </p:txBody>
      </p:sp>
      <p:sp>
        <p:nvSpPr>
          <p:cNvPr id="3" name="Symbol zastępczy tekstu 2">
            <a:extLst>
              <a:ext uri="{FF2B5EF4-FFF2-40B4-BE49-F238E27FC236}">
                <a16:creationId xmlns:a16="http://schemas.microsoft.com/office/drawing/2014/main" id="{F41A3BC9-D8BF-4B19-BE97-28B2D1D628C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4" name="Symbol zastępczy daty 3">
            <a:extLst>
              <a:ext uri="{FF2B5EF4-FFF2-40B4-BE49-F238E27FC236}">
                <a16:creationId xmlns:a16="http://schemas.microsoft.com/office/drawing/2014/main" id="{217719E1-A526-4401-BBAC-E8A26F6211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31C94B-3E84-4A26-B253-AC8351DCEBF4}" type="datetimeFigureOut">
              <a:rPr lang="en-GB" smtClean="0"/>
              <a:t>20/07/2022</a:t>
            </a:fld>
            <a:endParaRPr lang="en-GB"/>
          </a:p>
        </p:txBody>
      </p:sp>
      <p:sp>
        <p:nvSpPr>
          <p:cNvPr id="5" name="Symbol zastępczy stopki 4">
            <a:extLst>
              <a:ext uri="{FF2B5EF4-FFF2-40B4-BE49-F238E27FC236}">
                <a16:creationId xmlns:a16="http://schemas.microsoft.com/office/drawing/2014/main" id="{25562C5C-520F-4873-9262-3A5FCED8BD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ymbol zastępczy numeru slajdu 5">
            <a:extLst>
              <a:ext uri="{FF2B5EF4-FFF2-40B4-BE49-F238E27FC236}">
                <a16:creationId xmlns:a16="http://schemas.microsoft.com/office/drawing/2014/main" id="{762F96D8-D4AF-4CB1-B8DF-682370A037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265DAC-D61F-424D-BFC2-AADE1199A6A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352952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wa elementy zawartośc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5763B57B-FFAB-4BDD-89FF-0B52EC5E25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Kliknij, aby edytować styl</a:t>
            </a:r>
            <a:endParaRPr lang="en-GB"/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F54CB9B1-53B2-4494-8249-33FA51CF93B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GB"/>
          </a:p>
        </p:txBody>
      </p:sp>
      <p:sp>
        <p:nvSpPr>
          <p:cNvPr id="4" name="Symbol zastępczy zawartości 3">
            <a:extLst>
              <a:ext uri="{FF2B5EF4-FFF2-40B4-BE49-F238E27FC236}">
                <a16:creationId xmlns:a16="http://schemas.microsoft.com/office/drawing/2014/main" id="{251FE400-6A50-431B-925B-541ECEC4F28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GB"/>
          </a:p>
        </p:txBody>
      </p:sp>
      <p:sp>
        <p:nvSpPr>
          <p:cNvPr id="5" name="Symbol zastępczy daty 4">
            <a:extLst>
              <a:ext uri="{FF2B5EF4-FFF2-40B4-BE49-F238E27FC236}">
                <a16:creationId xmlns:a16="http://schemas.microsoft.com/office/drawing/2014/main" id="{FAF221B9-6AC3-42AE-860B-DADEB500E7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31C94B-3E84-4A26-B253-AC8351DCEBF4}" type="datetimeFigureOut">
              <a:rPr lang="en-GB" smtClean="0"/>
              <a:t>20/07/2022</a:t>
            </a:fld>
            <a:endParaRPr lang="en-GB"/>
          </a:p>
        </p:txBody>
      </p:sp>
      <p:sp>
        <p:nvSpPr>
          <p:cNvPr id="6" name="Symbol zastępczy stopki 5">
            <a:extLst>
              <a:ext uri="{FF2B5EF4-FFF2-40B4-BE49-F238E27FC236}">
                <a16:creationId xmlns:a16="http://schemas.microsoft.com/office/drawing/2014/main" id="{E2E4866D-6AF9-4C84-B3EC-FF04C1EE77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ymbol zastępczy numeru slajdu 6">
            <a:extLst>
              <a:ext uri="{FF2B5EF4-FFF2-40B4-BE49-F238E27FC236}">
                <a16:creationId xmlns:a16="http://schemas.microsoft.com/office/drawing/2014/main" id="{C95B6EED-E6D0-489D-B5C4-CAA5BC9A15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265DAC-D61F-424D-BFC2-AADE1199A6A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95979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Porównan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76738B17-1280-45E6-8386-6756FDBDDC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l-PL"/>
              <a:t>Kliknij, aby edytować styl</a:t>
            </a:r>
            <a:endParaRPr lang="en-GB"/>
          </a:p>
        </p:txBody>
      </p:sp>
      <p:sp>
        <p:nvSpPr>
          <p:cNvPr id="3" name="Symbol zastępczy tekstu 2">
            <a:extLst>
              <a:ext uri="{FF2B5EF4-FFF2-40B4-BE49-F238E27FC236}">
                <a16:creationId xmlns:a16="http://schemas.microsoft.com/office/drawing/2014/main" id="{2B30FCFE-34D2-413D-85B0-C1007314BDF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4" name="Symbol zastępczy zawartości 3">
            <a:extLst>
              <a:ext uri="{FF2B5EF4-FFF2-40B4-BE49-F238E27FC236}">
                <a16:creationId xmlns:a16="http://schemas.microsoft.com/office/drawing/2014/main" id="{C16079CA-BA85-4FCD-960D-0E738DFE4B2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GB"/>
          </a:p>
        </p:txBody>
      </p:sp>
      <p:sp>
        <p:nvSpPr>
          <p:cNvPr id="5" name="Symbol zastępczy tekstu 4">
            <a:extLst>
              <a:ext uri="{FF2B5EF4-FFF2-40B4-BE49-F238E27FC236}">
                <a16:creationId xmlns:a16="http://schemas.microsoft.com/office/drawing/2014/main" id="{B2D08DF7-1836-4E5E-B9F8-CC711196A83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6" name="Symbol zastępczy zawartości 5">
            <a:extLst>
              <a:ext uri="{FF2B5EF4-FFF2-40B4-BE49-F238E27FC236}">
                <a16:creationId xmlns:a16="http://schemas.microsoft.com/office/drawing/2014/main" id="{42CDD79E-A439-465F-817E-B1D44594446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GB"/>
          </a:p>
        </p:txBody>
      </p:sp>
      <p:sp>
        <p:nvSpPr>
          <p:cNvPr id="7" name="Symbol zastępczy daty 6">
            <a:extLst>
              <a:ext uri="{FF2B5EF4-FFF2-40B4-BE49-F238E27FC236}">
                <a16:creationId xmlns:a16="http://schemas.microsoft.com/office/drawing/2014/main" id="{0CD1A553-BE52-499B-9DDF-7F4113DC5A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31C94B-3E84-4A26-B253-AC8351DCEBF4}" type="datetimeFigureOut">
              <a:rPr lang="en-GB" smtClean="0"/>
              <a:t>20/07/2022</a:t>
            </a:fld>
            <a:endParaRPr lang="en-GB"/>
          </a:p>
        </p:txBody>
      </p:sp>
      <p:sp>
        <p:nvSpPr>
          <p:cNvPr id="8" name="Symbol zastępczy stopki 7">
            <a:extLst>
              <a:ext uri="{FF2B5EF4-FFF2-40B4-BE49-F238E27FC236}">
                <a16:creationId xmlns:a16="http://schemas.microsoft.com/office/drawing/2014/main" id="{AE70107D-808D-452A-AB64-C5EB7770FF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ymbol zastępczy numeru slajdu 8">
            <a:extLst>
              <a:ext uri="{FF2B5EF4-FFF2-40B4-BE49-F238E27FC236}">
                <a16:creationId xmlns:a16="http://schemas.microsoft.com/office/drawing/2014/main" id="{073E5040-2939-4D95-B88D-7907BF1BFA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265DAC-D61F-424D-BFC2-AADE1199A6A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146716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ylko tytu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2BA7BBBE-8EC9-44FB-9C6D-F47D98EB3D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Kliknij, aby edytować styl</a:t>
            </a:r>
            <a:endParaRPr lang="en-GB"/>
          </a:p>
        </p:txBody>
      </p:sp>
      <p:sp>
        <p:nvSpPr>
          <p:cNvPr id="3" name="Symbol zastępczy daty 2">
            <a:extLst>
              <a:ext uri="{FF2B5EF4-FFF2-40B4-BE49-F238E27FC236}">
                <a16:creationId xmlns:a16="http://schemas.microsoft.com/office/drawing/2014/main" id="{9249A349-7406-4775-815E-D8EA13031A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31C94B-3E84-4A26-B253-AC8351DCEBF4}" type="datetimeFigureOut">
              <a:rPr lang="en-GB" smtClean="0"/>
              <a:t>20/07/2022</a:t>
            </a:fld>
            <a:endParaRPr lang="en-GB"/>
          </a:p>
        </p:txBody>
      </p:sp>
      <p:sp>
        <p:nvSpPr>
          <p:cNvPr id="4" name="Symbol zastępczy stopki 3">
            <a:extLst>
              <a:ext uri="{FF2B5EF4-FFF2-40B4-BE49-F238E27FC236}">
                <a16:creationId xmlns:a16="http://schemas.microsoft.com/office/drawing/2014/main" id="{2AF88D5E-54FA-48CC-BD0D-1496309A10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ymbol zastępczy numeru slajdu 4">
            <a:extLst>
              <a:ext uri="{FF2B5EF4-FFF2-40B4-BE49-F238E27FC236}">
                <a16:creationId xmlns:a16="http://schemas.microsoft.com/office/drawing/2014/main" id="{E6BA1812-BD67-42AD-9FEF-C0785514D4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265DAC-D61F-424D-BFC2-AADE1199A6A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810051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Pus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daty 1">
            <a:extLst>
              <a:ext uri="{FF2B5EF4-FFF2-40B4-BE49-F238E27FC236}">
                <a16:creationId xmlns:a16="http://schemas.microsoft.com/office/drawing/2014/main" id="{EB4EC537-21CA-47DC-BFBB-99EFCCD4AF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31C94B-3E84-4A26-B253-AC8351DCEBF4}" type="datetimeFigureOut">
              <a:rPr lang="en-GB" smtClean="0"/>
              <a:t>20/07/2022</a:t>
            </a:fld>
            <a:endParaRPr lang="en-GB"/>
          </a:p>
        </p:txBody>
      </p:sp>
      <p:sp>
        <p:nvSpPr>
          <p:cNvPr id="3" name="Symbol zastępczy stopki 2">
            <a:extLst>
              <a:ext uri="{FF2B5EF4-FFF2-40B4-BE49-F238E27FC236}">
                <a16:creationId xmlns:a16="http://schemas.microsoft.com/office/drawing/2014/main" id="{47073FC0-FEC5-4132-B6A3-265BFCCD06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ymbol zastępczy numeru slajdu 3">
            <a:extLst>
              <a:ext uri="{FF2B5EF4-FFF2-40B4-BE49-F238E27FC236}">
                <a16:creationId xmlns:a16="http://schemas.microsoft.com/office/drawing/2014/main" id="{E362E4D1-FED4-4AFA-BE3D-8F395672A7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265DAC-D61F-424D-BFC2-AADE1199A6A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00730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Zawartość z podpis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C9DB2236-6C18-4C0E-9880-1AA80BC468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l-PL"/>
              <a:t>Kliknij, aby edytować styl</a:t>
            </a:r>
            <a:endParaRPr lang="en-GB"/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36855F24-751F-414E-BF8D-02B49312920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GB"/>
          </a:p>
        </p:txBody>
      </p:sp>
      <p:sp>
        <p:nvSpPr>
          <p:cNvPr id="4" name="Symbol zastępczy tekstu 3">
            <a:extLst>
              <a:ext uri="{FF2B5EF4-FFF2-40B4-BE49-F238E27FC236}">
                <a16:creationId xmlns:a16="http://schemas.microsoft.com/office/drawing/2014/main" id="{E621B3ED-6123-4F8B-91B1-6F1B7DCFEE0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5" name="Symbol zastępczy daty 4">
            <a:extLst>
              <a:ext uri="{FF2B5EF4-FFF2-40B4-BE49-F238E27FC236}">
                <a16:creationId xmlns:a16="http://schemas.microsoft.com/office/drawing/2014/main" id="{2837184B-2EF3-471C-B55F-4E579BE8F0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31C94B-3E84-4A26-B253-AC8351DCEBF4}" type="datetimeFigureOut">
              <a:rPr lang="en-GB" smtClean="0"/>
              <a:t>20/07/2022</a:t>
            </a:fld>
            <a:endParaRPr lang="en-GB"/>
          </a:p>
        </p:txBody>
      </p:sp>
      <p:sp>
        <p:nvSpPr>
          <p:cNvPr id="6" name="Symbol zastępczy stopki 5">
            <a:extLst>
              <a:ext uri="{FF2B5EF4-FFF2-40B4-BE49-F238E27FC236}">
                <a16:creationId xmlns:a16="http://schemas.microsoft.com/office/drawing/2014/main" id="{17AF0BBA-F191-44F5-80EB-AB6D6DCE6F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ymbol zastępczy numeru slajdu 6">
            <a:extLst>
              <a:ext uri="{FF2B5EF4-FFF2-40B4-BE49-F238E27FC236}">
                <a16:creationId xmlns:a16="http://schemas.microsoft.com/office/drawing/2014/main" id="{5F1FEAA0-1268-45F9-9382-7410423957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265DAC-D61F-424D-BFC2-AADE1199A6A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003784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Obraz z podpis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B53BF20A-9BFC-4475-947E-595ACB48C4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l-PL"/>
              <a:t>Kliknij, aby edytować styl</a:t>
            </a:r>
            <a:endParaRPr lang="en-GB"/>
          </a:p>
        </p:txBody>
      </p:sp>
      <p:sp>
        <p:nvSpPr>
          <p:cNvPr id="3" name="Symbol zastępczy obrazu 2">
            <a:extLst>
              <a:ext uri="{FF2B5EF4-FFF2-40B4-BE49-F238E27FC236}">
                <a16:creationId xmlns:a16="http://schemas.microsoft.com/office/drawing/2014/main" id="{9B0F26AA-D9BA-42FC-8C47-29BA1E5A6ED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Symbol zastępczy tekstu 3">
            <a:extLst>
              <a:ext uri="{FF2B5EF4-FFF2-40B4-BE49-F238E27FC236}">
                <a16:creationId xmlns:a16="http://schemas.microsoft.com/office/drawing/2014/main" id="{75F6F5AF-98B3-4C7F-8668-B29ECEBC57D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5" name="Symbol zastępczy daty 4">
            <a:extLst>
              <a:ext uri="{FF2B5EF4-FFF2-40B4-BE49-F238E27FC236}">
                <a16:creationId xmlns:a16="http://schemas.microsoft.com/office/drawing/2014/main" id="{CAE618A4-A9FA-4E13-A669-9754E162F7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31C94B-3E84-4A26-B253-AC8351DCEBF4}" type="datetimeFigureOut">
              <a:rPr lang="en-GB" smtClean="0"/>
              <a:t>20/07/2022</a:t>
            </a:fld>
            <a:endParaRPr lang="en-GB"/>
          </a:p>
        </p:txBody>
      </p:sp>
      <p:sp>
        <p:nvSpPr>
          <p:cNvPr id="6" name="Symbol zastępczy stopki 5">
            <a:extLst>
              <a:ext uri="{FF2B5EF4-FFF2-40B4-BE49-F238E27FC236}">
                <a16:creationId xmlns:a16="http://schemas.microsoft.com/office/drawing/2014/main" id="{33F366FF-7E25-42BB-8F08-A233782898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ymbol zastępczy numeru slajdu 6">
            <a:extLst>
              <a:ext uri="{FF2B5EF4-FFF2-40B4-BE49-F238E27FC236}">
                <a16:creationId xmlns:a16="http://schemas.microsoft.com/office/drawing/2014/main" id="{5E0D4A61-AEED-4253-8598-C2F8EFBCB0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265DAC-D61F-424D-BFC2-AADE1199A6A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30712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microsoft.com/office/2007/relationships/hdphoto" Target="../media/hdphoto1.wdp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  <a:extLst>
              <a:ext uri="{BEBA8EAE-BF5A-486C-A8C5-ECC9F3942E4B}">
                <a14:imgProps xmlns:a14="http://schemas.microsoft.com/office/drawing/2010/main">
                  <a14:imgLayer r:embed="rId14">
                    <a14:imgEffect>
                      <a14:artisticBlur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tytułu 1">
            <a:extLst>
              <a:ext uri="{FF2B5EF4-FFF2-40B4-BE49-F238E27FC236}">
                <a16:creationId xmlns:a16="http://schemas.microsoft.com/office/drawing/2014/main" id="{CD40E4CF-022B-46B1-8A8E-E68A671421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l-PL"/>
              <a:t>Kliknij, aby edytować styl</a:t>
            </a:r>
            <a:endParaRPr lang="en-GB"/>
          </a:p>
        </p:txBody>
      </p:sp>
      <p:sp>
        <p:nvSpPr>
          <p:cNvPr id="3" name="Symbol zastępczy tekstu 2">
            <a:extLst>
              <a:ext uri="{FF2B5EF4-FFF2-40B4-BE49-F238E27FC236}">
                <a16:creationId xmlns:a16="http://schemas.microsoft.com/office/drawing/2014/main" id="{90DF23AD-097C-427C-BCFA-0C57C978D6A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GB"/>
          </a:p>
        </p:txBody>
      </p:sp>
      <p:sp>
        <p:nvSpPr>
          <p:cNvPr id="4" name="Symbol zastępczy daty 3">
            <a:extLst>
              <a:ext uri="{FF2B5EF4-FFF2-40B4-BE49-F238E27FC236}">
                <a16:creationId xmlns:a16="http://schemas.microsoft.com/office/drawing/2014/main" id="{C7069B4D-8A8B-498C-B482-777B98C0100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31C94B-3E84-4A26-B253-AC8351DCEBF4}" type="datetimeFigureOut">
              <a:rPr lang="en-GB" smtClean="0"/>
              <a:t>20/07/2022</a:t>
            </a:fld>
            <a:endParaRPr lang="en-GB"/>
          </a:p>
        </p:txBody>
      </p:sp>
      <p:sp>
        <p:nvSpPr>
          <p:cNvPr id="5" name="Symbol zastępczy stopki 4">
            <a:extLst>
              <a:ext uri="{FF2B5EF4-FFF2-40B4-BE49-F238E27FC236}">
                <a16:creationId xmlns:a16="http://schemas.microsoft.com/office/drawing/2014/main" id="{B8337028-31B9-439E-A021-72B05B2A37E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ymbol zastępczy numeru slajdu 5">
            <a:extLst>
              <a:ext uri="{FF2B5EF4-FFF2-40B4-BE49-F238E27FC236}">
                <a16:creationId xmlns:a16="http://schemas.microsoft.com/office/drawing/2014/main" id="{B1F49BE7-8791-4DE4-9CC3-E28090C202E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E265DAC-D61F-424D-BFC2-AADE1199A6A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207030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oogle Shape;85;p13">
            <a:extLst>
              <a:ext uri="{FF2B5EF4-FFF2-40B4-BE49-F238E27FC236}">
                <a16:creationId xmlns:a16="http://schemas.microsoft.com/office/drawing/2014/main" id="{5E0EC38B-2AE1-45C3-A5B3-CB70677274D9}"/>
              </a:ext>
            </a:extLst>
          </p:cNvPr>
          <p:cNvSpPr txBox="1"/>
          <p:nvPr/>
        </p:nvSpPr>
        <p:spPr>
          <a:xfrm>
            <a:off x="867450" y="2279511"/>
            <a:ext cx="10457100" cy="2298977"/>
          </a:xfrm>
          <a:prstGeom prst="rect">
            <a:avLst/>
          </a:prstGeom>
          <a:solidFill>
            <a:srgbClr val="000000">
              <a:alpha val="30196"/>
            </a:srgbClr>
          </a:solidFill>
          <a:ln w="28575">
            <a:solidFill>
              <a:schemeClr val="bg1"/>
            </a:solidFill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650"/>
              <a:buFont typeface="Calibri"/>
              <a:buNone/>
            </a:pPr>
            <a:r>
              <a:rPr lang="pl-PL" sz="6600" dirty="0">
                <a:solidFill>
                  <a:srgbClr val="F2F2F2"/>
                </a:solidFill>
                <a:latin typeface="Calibri"/>
                <a:ea typeface="Calibri"/>
                <a:cs typeface="Calibri"/>
                <a:sym typeface="Calibri"/>
              </a:rPr>
              <a:t>Dokładna nazwa trasy</a:t>
            </a:r>
          </a:p>
          <a:p>
            <a:pPr algn="ctr">
              <a:buClr>
                <a:srgbClr val="F2F2F2"/>
              </a:buClr>
              <a:buSzPts val="1650"/>
            </a:pPr>
            <a:r>
              <a:rPr lang="pl-PL" sz="6600" dirty="0">
                <a:solidFill>
                  <a:srgbClr val="F2F2F2"/>
                </a:solidFill>
                <a:latin typeface="Calibri"/>
                <a:ea typeface="Calibri"/>
                <a:cs typeface="Calibri"/>
                <a:sym typeface="Calibri"/>
              </a:rPr>
              <a:t>Poziom trudności: 0-6</a:t>
            </a:r>
            <a:endParaRPr lang="pl-PL" sz="6600" dirty="0"/>
          </a:p>
        </p:txBody>
      </p:sp>
    </p:spTree>
    <p:extLst>
      <p:ext uri="{BB962C8B-B14F-4D97-AF65-F5344CB8AC3E}">
        <p14:creationId xmlns:p14="http://schemas.microsoft.com/office/powerpoint/2010/main" val="13318317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rostokąt 11">
            <a:extLst>
              <a:ext uri="{FF2B5EF4-FFF2-40B4-BE49-F238E27FC236}">
                <a16:creationId xmlns:a16="http://schemas.microsoft.com/office/drawing/2014/main" id="{D80C4F8E-4E43-4426-89C2-690285F3ED62}"/>
              </a:ext>
            </a:extLst>
          </p:cNvPr>
          <p:cNvSpPr/>
          <p:nvPr/>
        </p:nvSpPr>
        <p:spPr>
          <a:xfrm>
            <a:off x="359508" y="414215"/>
            <a:ext cx="5963138" cy="5779614"/>
          </a:xfrm>
          <a:prstGeom prst="rect">
            <a:avLst/>
          </a:prstGeom>
          <a:solidFill>
            <a:srgbClr val="000000">
              <a:alpha val="30196"/>
            </a:srgb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ln w="28575">
                <a:solidFill>
                  <a:schemeClr val="bg1"/>
                </a:solidFill>
              </a:ln>
            </a:endParaRPr>
          </a:p>
        </p:txBody>
      </p:sp>
      <p:pic>
        <p:nvPicPr>
          <p:cNvPr id="13" name="Google Shape;92;p14" descr="oznaczenia-biała.gif">
            <a:extLst>
              <a:ext uri="{FF2B5EF4-FFF2-40B4-BE49-F238E27FC236}">
                <a16:creationId xmlns:a16="http://schemas.microsoft.com/office/drawing/2014/main" id="{8DF6502D-8D50-40D1-A3EA-36172CB94941}"/>
              </a:ext>
            </a:extLst>
          </p:cNvPr>
          <p:cNvPicPr preferRelativeResize="0"/>
          <p:nvPr/>
        </p:nvPicPr>
        <p:blipFill rotWithShape="1">
          <a:blip r:embed="rId2">
            <a:alphaModFix/>
          </a:blip>
          <a:srcRect b="11096"/>
          <a:stretch/>
        </p:blipFill>
        <p:spPr>
          <a:xfrm>
            <a:off x="741947" y="751663"/>
            <a:ext cx="609600" cy="5184578"/>
          </a:xfrm>
          <a:prstGeom prst="rect">
            <a:avLst/>
          </a:prstGeom>
          <a:noFill/>
          <a:ln>
            <a:noFill/>
          </a:ln>
        </p:spPr>
      </p:pic>
      <p:sp>
        <p:nvSpPr>
          <p:cNvPr id="14" name="Google Shape;93;p14">
            <a:extLst>
              <a:ext uri="{FF2B5EF4-FFF2-40B4-BE49-F238E27FC236}">
                <a16:creationId xmlns:a16="http://schemas.microsoft.com/office/drawing/2014/main" id="{B9501B8A-A595-4054-90E1-AD1BA5EE2C9A}"/>
              </a:ext>
            </a:extLst>
          </p:cNvPr>
          <p:cNvSpPr txBox="1"/>
          <p:nvPr/>
        </p:nvSpPr>
        <p:spPr>
          <a:xfrm>
            <a:off x="1351547" y="664171"/>
            <a:ext cx="4886883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2800" b="0" i="0" u="none" strike="noStrike" cap="none" dirty="0">
                <a:solidFill>
                  <a:srgbClr val="F2F2F2"/>
                </a:solidFill>
                <a:latin typeface="Calibri"/>
                <a:ea typeface="Calibri"/>
                <a:cs typeface="Calibri"/>
                <a:sym typeface="Calibri"/>
              </a:rPr>
              <a:t>Najwyższy szczyt: …m </a:t>
            </a:r>
            <a:r>
              <a:rPr lang="pl-PL" sz="2800" b="0" i="0" u="none" strike="noStrike" cap="none" dirty="0" err="1">
                <a:solidFill>
                  <a:srgbClr val="F2F2F2"/>
                </a:solidFill>
                <a:latin typeface="Calibri"/>
                <a:ea typeface="Calibri"/>
                <a:cs typeface="Calibri"/>
                <a:sym typeface="Calibri"/>
              </a:rPr>
              <a:t>n.p.m</a:t>
            </a:r>
            <a:endParaRPr sz="2800" dirty="0">
              <a:solidFill>
                <a:srgbClr val="F2F2F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" name="Google Shape;94;p14">
            <a:extLst>
              <a:ext uri="{FF2B5EF4-FFF2-40B4-BE49-F238E27FC236}">
                <a16:creationId xmlns:a16="http://schemas.microsoft.com/office/drawing/2014/main" id="{8C366CFC-5CA7-4A11-8476-FD58197FC2A0}"/>
              </a:ext>
            </a:extLst>
          </p:cNvPr>
          <p:cNvSpPr txBox="1"/>
          <p:nvPr/>
        </p:nvSpPr>
        <p:spPr>
          <a:xfrm>
            <a:off x="1351547" y="1562529"/>
            <a:ext cx="5385916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2800">
                <a:solidFill>
                  <a:srgbClr val="F2F2F2"/>
                </a:solidFill>
                <a:latin typeface="Calibri"/>
                <a:ea typeface="Calibri"/>
                <a:cs typeface="Calibri"/>
                <a:sym typeface="Calibri"/>
              </a:rPr>
              <a:t>Przewyższenie: …m</a:t>
            </a:r>
            <a:endParaRPr sz="2800">
              <a:solidFill>
                <a:srgbClr val="F2F2F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" name="Google Shape;95;p14">
            <a:extLst>
              <a:ext uri="{FF2B5EF4-FFF2-40B4-BE49-F238E27FC236}">
                <a16:creationId xmlns:a16="http://schemas.microsoft.com/office/drawing/2014/main" id="{F9B6DC52-7DB5-4BAC-AE87-1DF56F65A007}"/>
              </a:ext>
            </a:extLst>
          </p:cNvPr>
          <p:cNvSpPr txBox="1"/>
          <p:nvPr/>
        </p:nvSpPr>
        <p:spPr>
          <a:xfrm>
            <a:off x="1351547" y="2496233"/>
            <a:ext cx="5385916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2800">
                <a:solidFill>
                  <a:srgbClr val="F2F2F2"/>
                </a:solidFill>
                <a:latin typeface="Calibri"/>
                <a:ea typeface="Calibri"/>
                <a:cs typeface="Calibri"/>
                <a:sym typeface="Calibri"/>
              </a:rPr>
              <a:t>Podejście: …m</a:t>
            </a:r>
            <a:endParaRPr sz="2800">
              <a:solidFill>
                <a:srgbClr val="F2F2F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" name="Google Shape;96;p14">
            <a:extLst>
              <a:ext uri="{FF2B5EF4-FFF2-40B4-BE49-F238E27FC236}">
                <a16:creationId xmlns:a16="http://schemas.microsoft.com/office/drawing/2014/main" id="{8249FC30-AD66-4F3E-A12D-B76072AB3CA3}"/>
              </a:ext>
            </a:extLst>
          </p:cNvPr>
          <p:cNvSpPr txBox="1"/>
          <p:nvPr/>
        </p:nvSpPr>
        <p:spPr>
          <a:xfrm>
            <a:off x="1351547" y="3376311"/>
            <a:ext cx="5385916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2800">
                <a:solidFill>
                  <a:srgbClr val="F2F2F2"/>
                </a:solidFill>
                <a:latin typeface="Calibri"/>
                <a:ea typeface="Calibri"/>
                <a:cs typeface="Calibri"/>
                <a:sym typeface="Calibri"/>
              </a:rPr>
              <a:t>Zejście: …m</a:t>
            </a:r>
            <a:endParaRPr sz="2800">
              <a:solidFill>
                <a:srgbClr val="F2F2F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" name="Google Shape;97;p14">
            <a:extLst>
              <a:ext uri="{FF2B5EF4-FFF2-40B4-BE49-F238E27FC236}">
                <a16:creationId xmlns:a16="http://schemas.microsoft.com/office/drawing/2014/main" id="{415C407E-166A-427D-8612-FE4F9BEC38F6}"/>
              </a:ext>
            </a:extLst>
          </p:cNvPr>
          <p:cNvSpPr txBox="1"/>
          <p:nvPr/>
        </p:nvSpPr>
        <p:spPr>
          <a:xfrm>
            <a:off x="1351547" y="4256389"/>
            <a:ext cx="5385916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2800">
                <a:solidFill>
                  <a:srgbClr val="F2F2F2"/>
                </a:solidFill>
                <a:latin typeface="Calibri"/>
                <a:ea typeface="Calibri"/>
                <a:cs typeface="Calibri"/>
                <a:sym typeface="Calibri"/>
              </a:rPr>
              <a:t>Szacowany czas przejścia: …h</a:t>
            </a:r>
            <a:endParaRPr sz="2800">
              <a:solidFill>
                <a:srgbClr val="F2F2F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" name="Google Shape;98;p14">
            <a:extLst>
              <a:ext uri="{FF2B5EF4-FFF2-40B4-BE49-F238E27FC236}">
                <a16:creationId xmlns:a16="http://schemas.microsoft.com/office/drawing/2014/main" id="{64E1F927-4AD0-4FBE-AEC6-B1696CE463CB}"/>
              </a:ext>
            </a:extLst>
          </p:cNvPr>
          <p:cNvSpPr txBox="1"/>
          <p:nvPr/>
        </p:nvSpPr>
        <p:spPr>
          <a:xfrm>
            <a:off x="1351547" y="5196066"/>
            <a:ext cx="5385916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2800">
                <a:solidFill>
                  <a:srgbClr val="F2F2F2"/>
                </a:solidFill>
                <a:latin typeface="Calibri"/>
                <a:ea typeface="Calibri"/>
                <a:cs typeface="Calibri"/>
                <a:sym typeface="Calibri"/>
              </a:rPr>
              <a:t>Długość: …km</a:t>
            </a:r>
            <a:endParaRPr sz="2800">
              <a:solidFill>
                <a:srgbClr val="F2F2F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95277489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105;p15">
            <a:extLst>
              <a:ext uri="{FF2B5EF4-FFF2-40B4-BE49-F238E27FC236}">
                <a16:creationId xmlns:a16="http://schemas.microsoft.com/office/drawing/2014/main" id="{FCC33015-D40D-4F33-B39A-97944A116056}"/>
              </a:ext>
            </a:extLst>
          </p:cNvPr>
          <p:cNvSpPr txBox="1"/>
          <p:nvPr/>
        </p:nvSpPr>
        <p:spPr>
          <a:xfrm>
            <a:off x="1229248" y="239600"/>
            <a:ext cx="9733504" cy="923330"/>
          </a:xfrm>
          <a:prstGeom prst="rect">
            <a:avLst/>
          </a:prstGeom>
          <a:solidFill>
            <a:srgbClr val="000000">
              <a:alpha val="30196"/>
            </a:srgbClr>
          </a:solidFill>
          <a:ln w="28575">
            <a:solidFill>
              <a:schemeClr val="bg1"/>
            </a:solidFill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5400" dirty="0">
                <a:solidFill>
                  <a:srgbClr val="F2F2F2"/>
                </a:solidFill>
                <a:latin typeface="Calibri"/>
                <a:ea typeface="Calibri"/>
                <a:cs typeface="Calibri"/>
                <a:sym typeface="Calibri"/>
              </a:rPr>
              <a:t>Widoki</a:t>
            </a:r>
            <a:endParaRPr sz="5400" dirty="0">
              <a:solidFill>
                <a:srgbClr val="F2F2F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3289271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61519223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1600673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125;p18">
            <a:extLst>
              <a:ext uri="{FF2B5EF4-FFF2-40B4-BE49-F238E27FC236}">
                <a16:creationId xmlns:a16="http://schemas.microsoft.com/office/drawing/2014/main" id="{1EC69322-DDC3-4216-BFE4-3FD2AC5C080E}"/>
              </a:ext>
            </a:extLst>
          </p:cNvPr>
          <p:cNvSpPr txBox="1"/>
          <p:nvPr/>
        </p:nvSpPr>
        <p:spPr>
          <a:xfrm>
            <a:off x="1229248" y="1257364"/>
            <a:ext cx="9733504" cy="923330"/>
          </a:xfrm>
          <a:prstGeom prst="rect">
            <a:avLst/>
          </a:prstGeom>
          <a:solidFill>
            <a:srgbClr val="000000">
              <a:alpha val="30196"/>
            </a:srgbClr>
          </a:solidFill>
          <a:ln>
            <a:solidFill>
              <a:schemeClr val="bg1"/>
            </a:solidFill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5400" dirty="0">
                <a:solidFill>
                  <a:srgbClr val="F2F2F2"/>
                </a:solidFill>
                <a:latin typeface="Calibri"/>
                <a:ea typeface="Calibri"/>
                <a:cs typeface="Calibri"/>
                <a:sym typeface="Calibri"/>
              </a:rPr>
              <a:t>Uwagi na temat np. ekspozycji</a:t>
            </a:r>
            <a:endParaRPr sz="5400" dirty="0">
              <a:solidFill>
                <a:srgbClr val="F2F2F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39513487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131;p19">
            <a:extLst>
              <a:ext uri="{FF2B5EF4-FFF2-40B4-BE49-F238E27FC236}">
                <a16:creationId xmlns:a16="http://schemas.microsoft.com/office/drawing/2014/main" id="{A674BE1B-D1F6-4709-BFF2-EFD98DE76A44}"/>
              </a:ext>
            </a:extLst>
          </p:cNvPr>
          <p:cNvSpPr txBox="1"/>
          <p:nvPr/>
        </p:nvSpPr>
        <p:spPr>
          <a:xfrm>
            <a:off x="1229248" y="962111"/>
            <a:ext cx="9733504" cy="2328165"/>
          </a:xfrm>
          <a:prstGeom prst="rect">
            <a:avLst/>
          </a:prstGeom>
          <a:solidFill>
            <a:srgbClr val="000000">
              <a:alpha val="30196"/>
            </a:srgbClr>
          </a:solidFill>
          <a:ln w="28575">
            <a:solidFill>
              <a:schemeClr val="bg1"/>
            </a:solidFill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6600" dirty="0">
                <a:solidFill>
                  <a:srgbClr val="F2F2F2"/>
                </a:solidFill>
                <a:latin typeface="Calibri"/>
                <a:ea typeface="Calibri"/>
                <a:cs typeface="Calibri"/>
                <a:sym typeface="Calibri"/>
              </a:rPr>
              <a:t>Kto prowadzi:</a:t>
            </a: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6600" dirty="0">
                <a:solidFill>
                  <a:srgbClr val="F2F2F2"/>
                </a:solidFill>
                <a:latin typeface="Calibri"/>
                <a:ea typeface="Calibri"/>
                <a:cs typeface="Calibri"/>
                <a:sym typeface="Calibri"/>
              </a:rPr>
              <a:t>…</a:t>
            </a:r>
            <a:endParaRPr sz="6600" dirty="0">
              <a:solidFill>
                <a:srgbClr val="F2F2F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46417880"/>
      </p:ext>
    </p:extLst>
  </p:cSld>
  <p:clrMapOvr>
    <a:masterClrMapping/>
  </p:clrMapOvr>
</p:sld>
</file>

<file path=ppt/theme/theme1.xml><?xml version="1.0" encoding="utf-8"?>
<a:theme xmlns:a="http://schemas.openxmlformats.org/drawingml/2006/main" name="Motyw pakietu Office">
  <a:themeElements>
    <a:clrScheme name="Pakiet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Pakiet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Pakiet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32</TotalTime>
  <Words>50</Words>
  <Application>Microsoft Office PowerPoint</Application>
  <PresentationFormat>Widescreen</PresentationFormat>
  <Paragraphs>12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Calibri</vt:lpstr>
      <vt:lpstr>Calibri Light</vt:lpstr>
      <vt:lpstr>Motyw pakietu Office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Prezentacja programu PowerPoint</dc:title>
  <dc:creator>Marcin Zarombisty</dc:creator>
  <cp:lastModifiedBy>Maciej Karczewski</cp:lastModifiedBy>
  <cp:revision>14</cp:revision>
  <dcterms:created xsi:type="dcterms:W3CDTF">2019-07-25T13:17:05Z</dcterms:created>
  <dcterms:modified xsi:type="dcterms:W3CDTF">2022-07-20T15:22:53Z</dcterms:modified>
</cp:coreProperties>
</file>

<file path=docProps/thumbnail.jpeg>
</file>